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2"/>
  </p:sldMasterIdLst>
  <p:sldIdLst>
    <p:sldId id="256" r:id="rId3"/>
    <p:sldId id="257" r:id="rId4"/>
    <p:sldId id="258" r:id="rId5"/>
  </p:sldIdLst>
  <p:sldSz cx="7021513" cy="9144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215968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>
      <p:cViewPr varScale="1">
        <p:scale>
          <a:sx n="52" d="100"/>
          <a:sy n="52" d="100"/>
        </p:scale>
        <p:origin x="-2172" y="-90"/>
      </p:cViewPr>
      <p:guideLst>
        <p:guide orient="horz" pos="2880"/>
        <p:guide pos="22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8940800"/>
            <a:ext cx="7021513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6904488" y="4064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7021513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12344" y="8522209"/>
            <a:ext cx="6782782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053227" y="3759200"/>
            <a:ext cx="4915059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19366" y="3226816"/>
            <a:ext cx="678278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17025" y="203200"/>
            <a:ext cx="6782782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3276706" y="2820416"/>
            <a:ext cx="468101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3349262" y="2946400"/>
            <a:ext cx="322990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3335219" y="2932601"/>
            <a:ext cx="351076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526614" y="508000"/>
            <a:ext cx="5968286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8940800"/>
            <a:ext cx="7021513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5383160" y="0"/>
            <a:ext cx="1638353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7021513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12344" y="8522209"/>
            <a:ext cx="6782782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17025" y="207264"/>
            <a:ext cx="6782782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1322574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5252092" y="3901017"/>
            <a:ext cx="468101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5324647" y="4027001"/>
            <a:ext cx="322990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5310604" y="4013202"/>
            <a:ext cx="351076" cy="588433"/>
          </a:xfrm>
        </p:spPr>
        <p:txBody>
          <a:bodyPr/>
          <a:lstStyle/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34051" y="406400"/>
            <a:ext cx="5032084" cy="7761821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5675723" y="406402"/>
            <a:ext cx="1111740" cy="780203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3349262" y="1368497"/>
            <a:ext cx="351076" cy="588433"/>
          </a:xfrm>
        </p:spPr>
        <p:txBody>
          <a:bodyPr/>
          <a:lstStyle/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231710" y="2036064"/>
            <a:ext cx="6530007" cy="6096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8940800"/>
            <a:ext cx="7021513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7021513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6904488" y="2540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17025" y="3048000"/>
            <a:ext cx="6782782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19366" y="189803"/>
            <a:ext cx="6782782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50790" y="3657601"/>
            <a:ext cx="4976009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12344" y="8522209"/>
            <a:ext cx="6782782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17025" y="203200"/>
            <a:ext cx="6782782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17025" y="3251200"/>
            <a:ext cx="678278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3276706" y="2820416"/>
            <a:ext cx="468101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3349262" y="2946400"/>
            <a:ext cx="322990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3335219" y="2932601"/>
            <a:ext cx="351076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4651" y="711200"/>
            <a:ext cx="5968286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1710" y="304800"/>
            <a:ext cx="6553412" cy="1011936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446958" y="8546592"/>
            <a:ext cx="2338164" cy="487680"/>
          </a:xfrm>
        </p:spPr>
        <p:txBody>
          <a:bodyPr/>
          <a:lstStyle/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3503908" y="2100870"/>
            <a:ext cx="6850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231710" y="1828800"/>
            <a:ext cx="3101168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3686294" y="1828800"/>
            <a:ext cx="3101168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3510757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7021513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8940800"/>
            <a:ext cx="7021513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6904488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17025" y="1828800"/>
            <a:ext cx="6782782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12051" y="8522208"/>
            <a:ext cx="6782782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1710" y="2032000"/>
            <a:ext cx="3102388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3679177" y="2032000"/>
            <a:ext cx="3103606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234050" y="8546592"/>
            <a:ext cx="2750093" cy="48768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17025" y="1706880"/>
            <a:ext cx="678278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17025" y="207264"/>
            <a:ext cx="6782782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231710" y="3295178"/>
            <a:ext cx="3103509" cy="5091205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3686294" y="3295177"/>
            <a:ext cx="3101168" cy="5096256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3276706" y="1274715"/>
            <a:ext cx="468101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3349262" y="1400699"/>
            <a:ext cx="322990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3335219" y="1389889"/>
            <a:ext cx="351076" cy="588433"/>
          </a:xfrm>
        </p:spPr>
        <p:txBody>
          <a:bodyPr/>
          <a:lstStyle>
            <a:lvl1pPr algn="ctr">
              <a:defRPr/>
            </a:lvl1pPr>
          </a:lstStyle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335219" y="1381361"/>
            <a:ext cx="351076" cy="588433"/>
          </a:xfrm>
        </p:spPr>
        <p:txBody>
          <a:bodyPr/>
          <a:lstStyle/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8940800"/>
            <a:ext cx="7021513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7021513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6904488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12344" y="8522209"/>
            <a:ext cx="6782782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17025" y="211328"/>
            <a:ext cx="6782782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3276706" y="8432800"/>
            <a:ext cx="468101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17025" y="203200"/>
            <a:ext cx="6782782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8940800"/>
            <a:ext cx="7021513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6904488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7021513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17025" y="812800"/>
            <a:ext cx="2106454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2563" y="1219200"/>
            <a:ext cx="1813891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292563" y="2641601"/>
            <a:ext cx="1813891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17025" y="203200"/>
            <a:ext cx="6782782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17025" y="711200"/>
            <a:ext cx="678278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2399017" y="914400"/>
            <a:ext cx="4329933" cy="7213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994714" y="304800"/>
            <a:ext cx="468101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067270" y="430784"/>
            <a:ext cx="322990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053227" y="416985"/>
            <a:ext cx="351076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14684" y="8517847"/>
            <a:ext cx="6782782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31710" y="8547797"/>
            <a:ext cx="2597960" cy="48768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17025" y="711200"/>
            <a:ext cx="678278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8940800"/>
            <a:ext cx="7021513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6904488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7021513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17025" y="203200"/>
            <a:ext cx="6782782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17025" y="812800"/>
            <a:ext cx="2106454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17025" y="207264"/>
            <a:ext cx="6782782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994714" y="304800"/>
            <a:ext cx="468101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067270" y="430784"/>
            <a:ext cx="322990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053227" y="416985"/>
            <a:ext cx="351076" cy="588433"/>
          </a:xfrm>
        </p:spPr>
        <p:txBody>
          <a:bodyPr/>
          <a:lstStyle/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03934" y="6705600"/>
            <a:ext cx="4505471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03934" y="812800"/>
            <a:ext cx="4505471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92563" y="1320800"/>
            <a:ext cx="1872403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14684" y="8517847"/>
            <a:ext cx="6782782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444618" y="8539979"/>
            <a:ext cx="2338164" cy="487680"/>
          </a:xfrm>
        </p:spPr>
        <p:txBody>
          <a:bodyPr/>
          <a:lstStyle/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31710" y="8547797"/>
            <a:ext cx="2752433" cy="48768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8940800"/>
            <a:ext cx="7021513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1"/>
            <a:ext cx="7021513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6904488" y="0"/>
            <a:ext cx="117025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14684" y="8517847"/>
            <a:ext cx="6782782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446958" y="8539979"/>
            <a:ext cx="233816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AFC073F-10D4-4858-9130-43BA50A83F8F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234050" y="8547797"/>
            <a:ext cx="2750093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17025" y="207264"/>
            <a:ext cx="6782782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17025" y="1702324"/>
            <a:ext cx="678278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3276706" y="1274715"/>
            <a:ext cx="468101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3349262" y="1400699"/>
            <a:ext cx="322990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3335219" y="1386900"/>
            <a:ext cx="351076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B919C4-0950-4A92-B02B-705D005D89F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231710" y="304800"/>
            <a:ext cx="6553412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31710" y="2032000"/>
            <a:ext cx="6553412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rogramma%20Veggie.mp4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ene\Downloads\Audio%20da%20parte%20di%20cola%20benedetta.m4a" TargetMode="Externa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La%20Nasa%20seleziona%20le%20patate%20da%20coltivare.mp4" TargetMode="Externa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ene\Downloads\Audio%20da%20parte%20di%20cola%20benedetta1.m4a" TargetMode="Externa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38548" y="4764021"/>
            <a:ext cx="3574588" cy="1499659"/>
          </a:xfrm>
        </p:spPr>
        <p:txBody>
          <a:bodyPr>
            <a:normAutofit/>
          </a:bodyPr>
          <a:lstStyle/>
          <a:p>
            <a:r>
              <a:rPr lang="es-ES" dirty="0" smtClean="0"/>
              <a:t>Lattuga nello spazio e patate coltivate su Marte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67221" y="899592"/>
            <a:ext cx="5814731" cy="1095937"/>
          </a:xfrm>
        </p:spPr>
        <p:txBody>
          <a:bodyPr/>
          <a:lstStyle/>
          <a:p>
            <a:pPr algn="l"/>
            <a:r>
              <a:rPr lang="es-ES" dirty="0" smtClean="0"/>
              <a:t> VERDURE SPAZIALI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Lattuga spaziale “Project Veggie”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 dirty="0"/>
              <a:t>Sulla Stazione spaziale internazionale </a:t>
            </a:r>
            <a:r>
              <a:rPr lang="it-IT" sz="2400" dirty="0" smtClean="0"/>
              <a:t>è partito </a:t>
            </a:r>
            <a:r>
              <a:rPr lang="it-IT" sz="2400" dirty="0"/>
              <a:t>il </a:t>
            </a:r>
            <a:r>
              <a:rPr lang="it-IT" sz="2400" dirty="0" smtClean="0"/>
              <a:t>programma</a:t>
            </a: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Veggie</a:t>
            </a:r>
            <a:r>
              <a:rPr lang="it-IT" sz="2400" dirty="0"/>
              <a:t>, che consiste nel coltivare, e per la prima volta anche mangiare, della lattuga fresca cresciuta nella loro serra.</a:t>
            </a:r>
            <a:endParaRPr lang="es-ES" sz="2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953106" y="4091947"/>
            <a:ext cx="27646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/>
              <a:t>La verdura (lattuga romana) è cresciuta in una serra chiamata veg01 è </a:t>
            </a: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cresciuta in condizioni di microgravità </a:t>
            </a:r>
            <a:r>
              <a:rPr lang="it-IT" sz="2400" dirty="0" smtClean="0"/>
              <a:t>ed alla </a:t>
            </a: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luce solare artificiale.</a:t>
            </a:r>
            <a:endParaRPr lang="it-IT" sz="2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magine 5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47" y="4427984"/>
            <a:ext cx="3657038" cy="35384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Audio da parte di cola benedetta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238948" y="795637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​La Nasa seleziona le patate da coltivare (forse) su Marte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dirty="0"/>
              <a:t>Cento varietà di tuberi che crescono sulle Ande verranno coltivate in un laboratorio simulando l'atmosfera marziana. </a:t>
            </a: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Quelle </a:t>
            </a:r>
            <a:r>
              <a:rPr lang="it-IT" dirty="0"/>
              <a:t>che passeranno il test potrebbero finire sul Pianeta </a:t>
            </a:r>
            <a:r>
              <a:rPr lang="it-IT" dirty="0" smtClean="0"/>
              <a:t>Rosso.</a:t>
            </a:r>
            <a:endParaRPr lang="it-IT" dirty="0"/>
          </a:p>
        </p:txBody>
      </p:sp>
      <p:pic>
        <p:nvPicPr>
          <p:cNvPr id="4" name="Immagine 3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26" y="4283968"/>
            <a:ext cx="3942804" cy="40284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612" y="4355976"/>
            <a:ext cx="4320480" cy="40284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Audio da parte di cola benedetta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2862684" y="810039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9857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3FF6B5B-6478-4C3A-9F39-20025B5B57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160</TotalTime>
  <Words>114</Words>
  <Application>Microsoft Office PowerPoint</Application>
  <PresentationFormat>Personalizzato</PresentationFormat>
  <Paragraphs>8</Paragraphs>
  <Slides>3</Slides>
  <Notes>0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Città</vt:lpstr>
      <vt:lpstr> VERDURE SPAZIALI</vt:lpstr>
      <vt:lpstr>Lattuga spaziale “Project Veggie”</vt:lpstr>
      <vt:lpstr>​La Nasa seleziona le patate da coltivare (forse) su Marte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Verdure spaziali</dc:title>
  <dc:creator>ATA</dc:creator>
  <cp:keywords/>
  <cp:lastModifiedBy>Bene</cp:lastModifiedBy>
  <cp:revision>14</cp:revision>
  <dcterms:created xsi:type="dcterms:W3CDTF">2016-05-26T07:32:11Z</dcterms:created>
  <dcterms:modified xsi:type="dcterms:W3CDTF">2016-06-09T20:46:22Z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TC023936149991</vt:lpwstr>
  </property>
</Properties>
</file>